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kumimoji="1" lang="en-US" altLang="ja-JP" sz="5400" dirty="0" smtClean="0"/>
              <a:t>16</a:t>
            </a:r>
            <a:r>
              <a:rPr kumimoji="1" lang="ja-JP" altLang="en-US" sz="5400" dirty="0" smtClean="0"/>
              <a:t>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6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4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06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1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10</cp:revision>
  <dcterms:created xsi:type="dcterms:W3CDTF">2018-11-06T02:14:46Z</dcterms:created>
  <dcterms:modified xsi:type="dcterms:W3CDTF">2018-11-19T04:22:38Z</dcterms:modified>
</cp:coreProperties>
</file>